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7" r:id="rId10"/>
    <p:sldId id="450" r:id="rId11"/>
    <p:sldId id="452" r:id="rId12"/>
    <p:sldId id="458" r:id="rId13"/>
    <p:sldId id="451" r:id="rId14"/>
    <p:sldId id="453" r:id="rId15"/>
    <p:sldId id="454" r:id="rId16"/>
    <p:sldId id="455" r:id="rId17"/>
    <p:sldId id="456" r:id="rId18"/>
    <p:sldId id="459" r:id="rId19"/>
    <p:sldId id="460" r:id="rId20"/>
    <p:sldId id="466" r:id="rId21"/>
    <p:sldId id="467" r:id="rId22"/>
    <p:sldId id="468" r:id="rId23"/>
    <p:sldId id="469" r:id="rId24"/>
    <p:sldId id="472" r:id="rId25"/>
    <p:sldId id="473" r:id="rId26"/>
    <p:sldId id="474" r:id="rId27"/>
    <p:sldId id="475" r:id="rId28"/>
    <p:sldId id="476" r:id="rId29"/>
    <p:sldId id="479" r:id="rId30"/>
    <p:sldId id="478" r:id="rId31"/>
    <p:sldId id="480" r:id="rId32"/>
    <p:sldId id="481" r:id="rId33"/>
    <p:sldId id="274" r:id="rId34"/>
    <p:sldId id="409" r:id="rId35"/>
    <p:sldId id="413" r:id="rId36"/>
    <p:sldId id="416" r:id="rId37"/>
    <p:sldId id="419" r:id="rId38"/>
    <p:sldId id="418" r:id="rId39"/>
    <p:sldId id="411" r:id="rId40"/>
    <p:sldId id="433" r:id="rId41"/>
    <p:sldId id="434" r:id="rId42"/>
    <p:sldId id="435" r:id="rId43"/>
    <p:sldId id="436" r:id="rId44"/>
    <p:sldId id="437" r:id="rId45"/>
    <p:sldId id="470" r:id="rId46"/>
    <p:sldId id="471" r:id="rId47"/>
    <p:sldId id="424" r:id="rId48"/>
    <p:sldId id="426" r:id="rId49"/>
    <p:sldId id="429" r:id="rId50"/>
    <p:sldId id="461" r:id="rId51"/>
    <p:sldId id="427" r:id="rId52"/>
    <p:sldId id="432" r:id="rId53"/>
    <p:sldId id="430" r:id="rId54"/>
    <p:sldId id="462" r:id="rId55"/>
    <p:sldId id="463" r:id="rId56"/>
    <p:sldId id="464" r:id="rId57"/>
    <p:sldId id="465" r:id="rId58"/>
    <p:sldId id="425" r:id="rId59"/>
    <p:sldId id="2594" r:id="rId60"/>
  </p:sldIdLst>
  <p:sldSz cx="12192000" cy="6858000"/>
  <p:notesSz cx="6858000" cy="9144000"/>
  <p:embeddedFontLst>
    <p:embeddedFont>
      <p:font typeface="Andika" panose="02000000000000000000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7AD98B-4BC6-4638-9CBD-149BD8B3CA4B}" v="3" dt="2025-12-15T13:42:01.1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was almost broken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9B6E-F0E5-4DA3-FF1D-5384D2719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AB80E01-D1B0-9FAD-74ED-477294A1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512F72-A599-2670-62B1-6ABE807803F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009404-FE3F-FB1A-6240-843562E01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EBE59-EBA9-EBB7-5AD3-3B193F60E8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648622-CC01-F71E-35FA-101FE98430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65AF26-8C35-5541-E4C4-16B4027F480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B5BA63-75E6-737A-6A78-747B7BFA46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2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Every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907C-7558-B87B-9718-A9F8E4630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99FBD7-C247-4792-86E7-4E8006E9E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221D1-33D3-B881-3F87-CB8DC1BA9EF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468F43-EB6E-3277-1D34-8C9250F2EE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B3B2F4-D683-4952-AD86-F9BE39686B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666ECF-8011-BEFB-71C5-EFE420923D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A0EA18-7AED-6746-6335-017376C83B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F29E52-BA1D-96EE-5CDE-B0E9864902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60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847B2-E399-686E-B187-667579895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05A860-2808-25D9-05E4-90D596509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EE7DFF-6DB4-006A-0D72-3D5DA09BD0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4F1F02-B9C8-6757-07BE-DD4B53BC3F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0862B1-2C58-E62E-07F8-9916269D82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244948-E7BB-9E9F-41D1-D9C25BA52A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620F2D-F67A-5650-948B-F88CD52662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0DB9F-33BA-530A-F8EA-8DE4D6A47FD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59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3CFE2-7566-EF84-16DB-617CEF7B6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04E08E-F76D-6FF6-A40C-1758B37F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AD023-34FC-88EF-641E-D6C5C2AF52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1177B-7502-451C-BEB5-ABA967A0389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8D3732-9EB0-263B-6BD9-657A16263D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0F84EF-9BDE-F39A-BBEE-2CCC123C80B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F753D22-831B-C817-DC89-62AF6DF2377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E4FE84-4274-9780-1534-F7F9680B47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5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AC285-8B04-21EA-A021-EBADFBCF2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1BA2D-B047-AB23-BBA5-E7CAEE9E6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0C4083-F8C4-47BA-0CED-1BC3CEFDB52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C907A2-B28E-24FD-CFB9-3F7B3DBDD3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DE6FD-280E-3EF0-8E3D-EBA0F0F6299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C5F5A6-C453-C755-5CF1-3D2052852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2A202C-C54F-0D43-3D7D-FD0A3CBB27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45CE2-0B71-B036-0109-CD27F26F85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348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B4ADE-B5D9-B419-A86D-770A6842E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E485D0-A3FA-605F-5FCD-3478700A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BCE86-DD52-6BD5-E63F-24C3EB0D1F0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E3BBF9-D236-03AA-E758-CAF6F374E4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63236B-6C11-9493-1317-9C0C9E44B3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11D7E1-734C-FA83-D83B-86160199B0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789702-D523-C84A-5353-3E2D0CFDF89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8A819-620F-72A7-50BB-1150E59D690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59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2FD62-09D9-6638-F0E2-F3E315B31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537E83-9B3C-364E-9BCF-64743706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0604DC-9C86-ECB3-87D3-FC261B2BED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7E1AD1-2268-2278-4A68-2C6F899C67F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A1998E-7483-3CF7-0051-7502F8F927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1667A-2DFB-2C48-E72F-D0D4E1E4B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F2566-CE59-DB3F-CAB6-6A92DA7C3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0882BF-0F22-D024-13BA-7BB0F427CB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71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767796" y="4795837"/>
            <a:ext cx="106564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546817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13704" y="41543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757464" y="414621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332F931-EE93-E511-AB6A-5A0EB875B372}"/>
              </a:ext>
            </a:extLst>
          </p:cNvPr>
          <p:cNvSpPr/>
          <p:nvPr/>
        </p:nvSpPr>
        <p:spPr>
          <a:xfrm rot="16200000">
            <a:off x="10729791" y="41543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EDDF23-EDF6-8722-E406-08195389981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4497" y="474974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89626" y="41208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9150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236188" y="484160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625781" y="422352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658728" y="42317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455357" y="482525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6844950" y="420717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6877897" y="421535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E7B646-68EE-AB2B-7371-27469EDA71FB}"/>
              </a:ext>
            </a:extLst>
          </p:cNvPr>
          <p:cNvSpPr txBox="1">
            <a:spLocks/>
          </p:cNvSpPr>
          <p:nvPr/>
        </p:nvSpPr>
        <p:spPr>
          <a:xfrm>
            <a:off x="9969537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499724E-87CF-8118-4E64-BC62165E0555}"/>
              </a:ext>
            </a:extLst>
          </p:cNvPr>
          <p:cNvSpPr/>
          <p:nvPr/>
        </p:nvSpPr>
        <p:spPr>
          <a:xfrm rot="16200000">
            <a:off x="10738717" y="423140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51BBC73-4A5E-E084-34A4-6497CCE671CA}"/>
              </a:ext>
            </a:extLst>
          </p:cNvPr>
          <p:cNvSpPr/>
          <p:nvPr/>
        </p:nvSpPr>
        <p:spPr>
          <a:xfrm rot="16200000">
            <a:off x="10730540" y="41989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C015B53-9806-E5DE-81BA-FE60530370C6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99504" y="41963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9551" y="48366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99504" y="41852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49886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73412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423245" y="48415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596750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620276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728246" y="483663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4497014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4520540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4070373" y="485695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  <p:bldP spid="5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C3FAE-2AE6-794F-3D2D-B41DA2DC8E5B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04274" y="5104305"/>
            <a:ext cx="712070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611835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268941" y="43191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182723" y="5149181"/>
            <a:ext cx="706605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EE3B68-A801-A37A-720F-48A3C95E71C0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590285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00702" y="429871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619250" y="2331931"/>
            <a:ext cx="2479631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217488" y="2331932"/>
            <a:ext cx="208856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16539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68636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1ABC3-C5BC-E5C6-DA1C-E462C1FE2E4C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16539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0507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C66F40-E197-D621-1C1C-ACCD1CEE168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9965620" y="42559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951499" y="50801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57E35-A0E2-B64C-C793-0C8DD61F7FA1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51253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90525" y="3781923"/>
            <a:ext cx="521180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394538" y="3763184"/>
            <a:ext cx="524501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910202" y="4966899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37491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60151" y="4134115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FE8063-E1EC-523F-3844-140FF90B6689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90946" y="2645622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5607575" y="265635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927137" y="164037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033662" y="165803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8358661" y="2706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589389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422924" y="466198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718667" y="25013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836814" y="1640375"/>
            <a:ext cx="1894245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569370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17313" y="466240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5400000">
            <a:off x="10614647" y="259066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10260225" y="165803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A9B90AC-7173-DC8B-E694-E0A037111163}"/>
              </a:ext>
            </a:extLst>
          </p:cNvPr>
          <p:cNvSpPr/>
          <p:nvPr/>
        </p:nvSpPr>
        <p:spPr>
          <a:xfrm rot="16200000">
            <a:off x="9995460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4AAF43-CE9D-7247-0583-A03B57E67322}"/>
              </a:ext>
            </a:extLst>
          </p:cNvPr>
          <p:cNvSpPr txBox="1">
            <a:spLocks/>
          </p:cNvSpPr>
          <p:nvPr/>
        </p:nvSpPr>
        <p:spPr>
          <a:xfrm>
            <a:off x="9772858" y="4644678"/>
            <a:ext cx="163899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&amp;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oice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5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7906661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632867" cy="44895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995938" y="2664714"/>
            <a:ext cx="7003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888690" y="5156334"/>
            <a:ext cx="14268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37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8387DD8F-E6A3-3239-6303-7FF42E72E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with a subject and an object can be in the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E4F19-9DC0-1C91-AFB8-370D7BF68A4B}"/>
              </a:ext>
            </a:extLst>
          </p:cNvPr>
          <p:cNvSpPr txBox="1">
            <a:spLocks/>
          </p:cNvSpPr>
          <p:nvPr/>
        </p:nvSpPr>
        <p:spPr>
          <a:xfrm>
            <a:off x="3313469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FB9D820-E18D-129E-FA53-E1CDFE651594}"/>
              </a:ext>
            </a:extLst>
          </p:cNvPr>
          <p:cNvSpPr txBox="1">
            <a:spLocks/>
          </p:cNvSpPr>
          <p:nvPr/>
        </p:nvSpPr>
        <p:spPr>
          <a:xfrm>
            <a:off x="9399164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C70-7858-9821-CE39-0E38E6EB3C47}"/>
              </a:ext>
            </a:extLst>
          </p:cNvPr>
          <p:cNvSpPr txBox="1">
            <a:spLocks/>
          </p:cNvSpPr>
          <p:nvPr/>
        </p:nvSpPr>
        <p:spPr>
          <a:xfrm>
            <a:off x="6192792" y="154980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A68D756C-34CF-067F-3187-41005F1BF7BA}"/>
              </a:ext>
            </a:extLst>
          </p:cNvPr>
          <p:cNvSpPr/>
          <p:nvPr/>
        </p:nvSpPr>
        <p:spPr>
          <a:xfrm>
            <a:off x="554762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lus Sign 14">
            <a:extLst>
              <a:ext uri="{FF2B5EF4-FFF2-40B4-BE49-F238E27FC236}">
                <a16:creationId xmlns:a16="http://schemas.microsoft.com/office/drawing/2014/main" id="{A2071E8F-031E-3E7A-6EF6-FA65DDE74084}"/>
              </a:ext>
            </a:extLst>
          </p:cNvPr>
          <p:cNvSpPr/>
          <p:nvPr/>
        </p:nvSpPr>
        <p:spPr>
          <a:xfrm>
            <a:off x="867845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F090E1-0AFB-FBC1-124C-31B2D4CCBE9E}"/>
              </a:ext>
            </a:extLst>
          </p:cNvPr>
          <p:cNvSpPr txBox="1">
            <a:spLocks/>
          </p:cNvSpPr>
          <p:nvPr/>
        </p:nvSpPr>
        <p:spPr>
          <a:xfrm>
            <a:off x="572652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5778C0-D14F-72FF-017D-FFAF5078194E}"/>
              </a:ext>
            </a:extLst>
          </p:cNvPr>
          <p:cNvSpPr txBox="1">
            <a:spLocks/>
          </p:cNvSpPr>
          <p:nvPr/>
        </p:nvSpPr>
        <p:spPr>
          <a:xfrm>
            <a:off x="579580" y="2834531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guess what the passive voice may look like?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8125E24-223C-D709-1CA2-E69175A1BB28}"/>
              </a:ext>
            </a:extLst>
          </p:cNvPr>
          <p:cNvSpPr txBox="1">
            <a:spLocks/>
          </p:cNvSpPr>
          <p:nvPr/>
        </p:nvSpPr>
        <p:spPr>
          <a:xfrm>
            <a:off x="9470841" y="421560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18071B-D1A4-6FAE-D849-6799BC15CBCA}"/>
              </a:ext>
            </a:extLst>
          </p:cNvPr>
          <p:cNvSpPr txBox="1">
            <a:spLocks/>
          </p:cNvSpPr>
          <p:nvPr/>
        </p:nvSpPr>
        <p:spPr>
          <a:xfrm>
            <a:off x="3276091" y="418225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D93FFA-B384-A623-FCFF-C9CE60CFD30E}"/>
              </a:ext>
            </a:extLst>
          </p:cNvPr>
          <p:cNvSpPr txBox="1">
            <a:spLocks/>
          </p:cNvSpPr>
          <p:nvPr/>
        </p:nvSpPr>
        <p:spPr>
          <a:xfrm>
            <a:off x="6230954" y="418225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26" name="Plus Sign 25">
            <a:extLst>
              <a:ext uri="{FF2B5EF4-FFF2-40B4-BE49-F238E27FC236}">
                <a16:creationId xmlns:a16="http://schemas.microsoft.com/office/drawing/2014/main" id="{81851253-4D88-6F50-2375-0CEF8C68FB18}"/>
              </a:ext>
            </a:extLst>
          </p:cNvPr>
          <p:cNvSpPr/>
          <p:nvPr/>
        </p:nvSpPr>
        <p:spPr>
          <a:xfrm>
            <a:off x="558578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Plus Sign 26">
            <a:extLst>
              <a:ext uri="{FF2B5EF4-FFF2-40B4-BE49-F238E27FC236}">
                <a16:creationId xmlns:a16="http://schemas.microsoft.com/office/drawing/2014/main" id="{0F83FA5D-67C3-DCB0-AB03-2F6D507BD251}"/>
              </a:ext>
            </a:extLst>
          </p:cNvPr>
          <p:cNvSpPr/>
          <p:nvPr/>
        </p:nvSpPr>
        <p:spPr>
          <a:xfrm>
            <a:off x="871661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40CEE034-9579-8CA0-0758-A5CE71FFA781}"/>
              </a:ext>
            </a:extLst>
          </p:cNvPr>
          <p:cNvSpPr txBox="1">
            <a:spLocks/>
          </p:cNvSpPr>
          <p:nvPr/>
        </p:nvSpPr>
        <p:spPr>
          <a:xfrm>
            <a:off x="610814" y="419777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F05CCC4-0630-6CEF-80B9-B3226AEB2764}"/>
              </a:ext>
            </a:extLst>
          </p:cNvPr>
          <p:cNvSpPr txBox="1">
            <a:spLocks/>
          </p:cNvSpPr>
          <p:nvPr/>
        </p:nvSpPr>
        <p:spPr>
          <a:xfrm>
            <a:off x="534490" y="5547298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7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8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9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9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9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6" grpId="0" animBg="1"/>
      <p:bldP spid="11" grpId="0" animBg="1"/>
      <p:bldP spid="15" grpId="0" animBg="1"/>
      <p:bldP spid="17" grpId="0" animBg="1"/>
      <p:bldP spid="19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5" y="348488"/>
            <a:ext cx="11377035" cy="7183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4162425" y="4606771"/>
            <a:ext cx="16604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6629399" y="4606771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427041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</a:t>
            </a:r>
            <a:r>
              <a:rPr lang="en-GB" sz="3200">
                <a:solidFill>
                  <a:schemeClr val="bg1"/>
                </a:solidFill>
              </a:rPr>
              <a:t>the ball.</a:t>
            </a:r>
            <a:endParaRPr lang="en-GB" sz="3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3492672" y="4140046"/>
            <a:ext cx="17335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7327873" y="41286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356198" y="41400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4ECA5-3C41-EF10-F172-3C4A589EB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2F2FEF2-BCC5-08CB-B52B-7631E5914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B5CEE9-00E4-08C8-2425-96A6AD423B58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DB1C1C-EB93-03A9-92B3-AF32216A31B9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83D2B4-3598-6A3F-970E-AAC0640B74EC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B9EBC-74CD-4631-6168-8A8C44751200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8B0364-39B8-24CF-813A-798590F1573C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91E2BCA-612B-DC02-E62B-2EB9BF3CEB1A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30D598-C00E-72AA-72D9-302BD0010365}"/>
              </a:ext>
            </a:extLst>
          </p:cNvPr>
          <p:cNvCxnSpPr>
            <a:cxnSpLocks/>
          </p:cNvCxnSpPr>
          <p:nvPr/>
        </p:nvCxnSpPr>
        <p:spPr>
          <a:xfrm>
            <a:off x="3409950" y="4606771"/>
            <a:ext cx="22319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3314EFF-D735-7B08-FFC9-4B7C26B2C53E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11E2B5F-987F-61B3-ACC0-609A09C81CF5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942318-6C11-D20B-7AFE-C50F82CEBADC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E6C6BB7-CDA8-36F6-5FC4-F99A34D62A9E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06874-DCE0-2D12-A4C7-4FC4CC2661F2}"/>
              </a:ext>
            </a:extLst>
          </p:cNvPr>
          <p:cNvCxnSpPr>
            <a:cxnSpLocks/>
          </p:cNvCxnSpPr>
          <p:nvPr/>
        </p:nvCxnSpPr>
        <p:spPr>
          <a:xfrm>
            <a:off x="6781799" y="4606771"/>
            <a:ext cx="19431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355964-1A11-289C-E33C-5F98DD3D4B89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B57E437-6738-CF8E-F883-195CECD3524F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4557974-12A9-63AF-FB2E-6444ABA7799E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7607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7B328-C359-13F7-8C56-CA01338E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862ED8B-5A55-F795-456F-383D5966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CE349D-541B-8093-399E-BABDB7FE28BD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0B3406-2EE9-2A80-7FCF-F9DFB2A12F2B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FF281-7D10-8914-9901-7908D2228171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F0C0A-7D69-5D5D-EE01-B044F270F360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89473-2F20-AFA7-253E-0D3ECA550215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33F7C2D-32CE-6C0A-944D-10D298D0C2C8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36ABD4-73C7-1D21-A8B5-380F6F757D81}"/>
              </a:ext>
            </a:extLst>
          </p:cNvPr>
          <p:cNvCxnSpPr>
            <a:cxnSpLocks/>
          </p:cNvCxnSpPr>
          <p:nvPr/>
        </p:nvCxnSpPr>
        <p:spPr>
          <a:xfrm flipV="1">
            <a:off x="2525166" y="4128646"/>
            <a:ext cx="2323204" cy="11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F7F63468-2653-590C-6FCF-9E22DD013F61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9249FA-2CD9-DF7A-EA75-588803ABE25F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72628B-CD86-7C69-269E-FDA11801B24F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FB0672D-6CB2-9CAD-5890-B44E50F5AE3A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8F7327-DD09-5A26-B343-3ED3659BA0C7}"/>
              </a:ext>
            </a:extLst>
          </p:cNvPr>
          <p:cNvCxnSpPr>
            <a:cxnSpLocks/>
          </p:cNvCxnSpPr>
          <p:nvPr/>
        </p:nvCxnSpPr>
        <p:spPr>
          <a:xfrm>
            <a:off x="7470449" y="4128646"/>
            <a:ext cx="21879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863C96-5800-6673-CA8F-7B094AD7015F}"/>
              </a:ext>
            </a:extLst>
          </p:cNvPr>
          <p:cNvCxnSpPr>
            <a:cxnSpLocks/>
          </p:cNvCxnSpPr>
          <p:nvPr/>
        </p:nvCxnSpPr>
        <p:spPr>
          <a:xfrm>
            <a:off x="5067300" y="4140046"/>
            <a:ext cx="157814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DFDC621-7C05-442E-F4CA-82534ADDE1D3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DDF586D-E836-115A-A07C-7D2C981A9052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5168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slammed the door.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read the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played with the bell.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played a game.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picked some peppers.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door was slammed by the man.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woman.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bell was played with by the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game was played by the girl.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Some peppers were picked by Peter.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9124A-0358-FEC3-548F-F8A690DC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386475-ED00-9415-BB2E-8A0767CA7146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86AE62C2-288A-E77F-5BE8-1BE98092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9B6B064C-6499-30EA-0A40-3F3A3F26F728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BD1ACB-98E0-08F7-3CDA-C31605E97DD5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57B303-E195-8C11-3363-C79A84F60B81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was taken by the camera.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10D644-9C23-04DF-DDF8-60257FC1B914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phone was answered by the woman.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156171-A451-F739-EF06-17AEB8B68488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 was driven by the man.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E375A9-601F-D7D5-48EC-538C0AE62539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boy.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EFFC75-D4F1-08BF-FDFC-EF02C51C6135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bone was eaten by the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38E5BC-0041-795A-EBF6-148184689EE7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camera took a photo.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C331E7-2450-EE02-C8E9-07B7FC069F15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answered the phone.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27E9E8-C6CA-40CC-01BD-EEEB699AB76F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drove the car.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1024DA-2D58-A9DF-5D67-40002D5A815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read the book.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FF1811-AA76-BB6F-F241-97FEDF82A9B3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ate a bone.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958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4"/>
            <a:ext cx="11032839" cy="14330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two sentences in the active voice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 rewrite them in the passive voice?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5935232" y="397835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5975619" y="274332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5982472" y="505263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6576834" y="484440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5253781" y="296058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4838576" y="345431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6875250" y="448302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7007594" y="40156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4708503" y="403729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6928328" y="346836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4868343" y="449942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5228973" y="4844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6632483" y="30020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2933189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4772767" y="2035913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6558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09ED-91C2-E388-1B62-3FA02234A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5FA5C7-C4EE-97EA-342F-817FA93BB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E009F-BE50-EDAE-2B29-0DFE13AB2D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A5E6E-FBBD-9091-C4A0-8A96F9F7391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E661DB-330D-29E6-A39B-E257846C91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DF591-9B4B-F2D0-BBF8-5EE0E22DE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E13ED-D91E-D1CC-5655-5D68B4B712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677214-93F3-DECB-804E-C5858C83CB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274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5677</Words>
  <Application>Microsoft Office PowerPoint</Application>
  <PresentationFormat>Widescreen</PresentationFormat>
  <Paragraphs>781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Active &amp; Passive Voice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2025-12-22T09:04:08Z</dcterms:modified>
</cp:coreProperties>
</file>